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3" r:id="rId3"/>
    <p:sldId id="257" r:id="rId4"/>
    <p:sldId id="45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BC"/>
    <a:srgbClr val="678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09" autoAdjust="0"/>
    <p:restoredTop sz="94660"/>
  </p:normalViewPr>
  <p:slideViewPr>
    <p:cSldViewPr snapToGrid="0">
      <p:cViewPr varScale="1">
        <p:scale>
          <a:sx n="87" d="100"/>
          <a:sy n="87" d="100"/>
        </p:scale>
        <p:origin x="76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92BF-B7FF-20A3-E516-41C57B06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D1AD8-78B1-0F18-2AC7-E167B61E7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AEAAC-12CD-5CEB-D591-1BF3E1E3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6CCD-AA7D-9BD0-4F23-785CBB88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6EF23-0038-DFD1-30EC-65AFDFD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1AD-B39B-7616-A485-73407765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62034-69BC-ED18-9AB3-585D8598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DF70-5AE7-5EB2-A622-CA1C74D7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D088A-CB03-C2D1-C1D3-28F737D2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47A6-E7C1-9C9A-3C56-A1BBEBC6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710C3-80DF-F3A3-C11C-47A925DBD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7F8D9-533C-7A0D-11A2-46F0F0656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3CD5-2D94-B038-E5C6-E48C417E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A507-A300-500A-548F-B84603ED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56A90-A16B-18C0-730E-D29B4379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0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5291476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9ABE-E0E0-4CCB-8396-932D3DE870C1}" type="datetime1">
              <a:rPr lang="de-CH" noProof="0" smtClean="0"/>
              <a:t>19.08.2025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327075-DC64-5DAB-E02B-8A18CBF5A99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5201" y="1376773"/>
            <a:ext cx="5291474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144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2B1E-3F74-44AE-9BCE-DC2A00BD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A782-984F-A2C6-BB46-E6ABCAE3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91D5-C7F3-8F95-0FA1-C45A9DC1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19B9-D4B0-562E-65BD-280EF1B7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5471-98D5-21CF-F094-71432593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E71-5B82-B06F-92C0-CF74AB23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9E0-A369-0BFE-8892-8E62CDDC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0B901-86F4-953A-B454-2EC9DDB1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3A49-156E-3530-273A-108FC91B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BE8-E515-9C79-8709-7B688639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7FC7-A1B2-BCCE-FDE5-D5485358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2806-CF2E-37D3-CAD6-B6CED150C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A0D07-AE3C-C7BD-795E-B03A0FF1C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749DE-6E44-04AE-8DD8-A4B8919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4234-4753-1C82-91A8-BC9B8E3E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5344C-0E62-A239-869B-B7F91AEE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9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C129-5E13-B7DB-B58B-51C6804B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9EED6-E575-B8C7-CB00-5FACA117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0A9F-ADC6-B47E-CA73-8F8C3ABBE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007F1-B902-C813-278E-050193244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A4DFC-CC3B-6BAB-76EF-6CCCC2276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243B8-7073-985E-5BBA-5B3CE767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8A9D4-A709-4E91-5B3F-3B1260DD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9424C-20E4-1DF7-57F8-26693FDE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6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006E-96B6-6D58-6047-1A79B018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24479-6A48-4D41-9977-4D3FBD95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E5A38-25BF-CE2F-1A1A-FB7342C6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29297-231C-C3FC-4F18-4A67F5AD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8864A-0E1F-7BAF-E67F-002F059A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A0DD-9E6A-BE46-3BC2-30E465B0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6A656-6FD9-545F-5831-211530EF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CAA3-30FB-C89C-C971-525739FE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BCA8-FC21-7564-0AF6-0C1D4BEF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3CD7-E1D5-C511-494F-AE3C22FA3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59C04-F91E-E306-F540-C6418D6A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ADE81-8208-0D47-C995-0FBA2E7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1478D-9EF9-D2D3-F19A-4B874713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9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8E90-987B-F02C-0986-C1993F54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0EB5C-93A8-50A5-DBE0-A8CA9739A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F00F0-6080-F437-5A93-57889A7AB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1471A-9EC2-8EED-7274-3062E49C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8A4F4-4DD7-CEA2-A634-B7A5B9AB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C4273-04A1-EE52-5393-ABDBE308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7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EEB28-4BE1-3C15-4688-A4BC57FD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DE407-09F1-7A4C-643E-D44022CE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0019D-4A64-2D12-0049-0AE67E8FE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9F46A-7E69-4D40-9F21-2EEE4C02204A}" type="datetimeFigureOut">
              <a:rPr lang="en-US" smtClean="0"/>
              <a:t>8/19/2025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6D924-46BD-BBED-1164-A89655EE2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BB8F-2C85-0D7D-2B10-00CB04531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88E5-35AA-B525-A72D-112CD015E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23004-446A-D487-EDD5-FB71198BC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C719-9BE5-FEE8-7EA5-F0C8777E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tomography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9771-F96F-1010-DD0F-8B20C842D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3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3EB4053-46B6-C59B-C994-CD3BD4D31A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3429000"/>
            <a:ext cx="106083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skeleton of a frog&#10;&#10;AI-generated content may be incorrect.">
            <a:extLst>
              <a:ext uri="{FF2B5EF4-FFF2-40B4-BE49-F238E27FC236}">
                <a16:creationId xmlns:a16="http://schemas.microsoft.com/office/drawing/2014/main" id="{B2A0D63C-DD95-5C67-360B-3C4F46F9D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8661" r="6476" b="866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3A216E-C667-0C9D-B9FA-C490B98BC321}"/>
              </a:ext>
            </a:extLst>
          </p:cNvPr>
          <p:cNvSpPr/>
          <p:nvPr/>
        </p:nvSpPr>
        <p:spPr>
          <a:xfrm rot="19655912">
            <a:off x="7669288" y="4831846"/>
            <a:ext cx="317693" cy="2467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3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frogbone">
            <a:hlinkClick r:id="" action="ppaction://media"/>
            <a:extLst>
              <a:ext uri="{FF2B5EF4-FFF2-40B4-BE49-F238E27FC236}">
                <a16:creationId xmlns:a16="http://schemas.microsoft.com/office/drawing/2014/main" id="{CDDA25C6-9E8D-2C38-EDE5-DE87159D9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65910" y="1576296"/>
            <a:ext cx="6919182" cy="4344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92533-AF0C-E556-07A9-AEC0B9F4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Small angle x-ray scattering tensor tomography</a:t>
            </a:r>
            <a:endParaRPr lang="en-US" sz="4000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3E8034-121F-20F3-2D10-19DB17D62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4383" y="1634750"/>
            <a:ext cx="4933998" cy="41325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A4CA-FB67-B915-D576-D61646B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C948E-7954-9B7D-3E9A-634F39A39C40}"/>
              </a:ext>
            </a:extLst>
          </p:cNvPr>
          <p:cNvSpPr txBox="1"/>
          <p:nvPr/>
        </p:nvSpPr>
        <p:spPr>
          <a:xfrm>
            <a:off x="1756876" y="5767306"/>
            <a:ext cx="36724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[</a:t>
            </a:r>
            <a:r>
              <a:rPr lang="en-US" sz="1600" i="1" dirty="0"/>
              <a:t>M. Liebi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7955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A7A682-042A-AE09-241F-28DF3FDC4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/>
          <a:stretch/>
        </p:blipFill>
        <p:spPr>
          <a:xfrm>
            <a:off x="673100" y="431799"/>
            <a:ext cx="3873500" cy="2997200"/>
          </a:xfrm>
        </p:spPr>
      </p:pic>
      <p:pic>
        <p:nvPicPr>
          <p:cNvPr id="14" name="Picture 1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1F5CEF87-F30D-B443-69D0-E9FA348A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3021476" y="3962400"/>
            <a:ext cx="2275548" cy="2679700"/>
          </a:xfrm>
          <a:prstGeom prst="rect">
            <a:avLst/>
          </a:prstGeom>
        </p:spPr>
      </p:pic>
      <p:pic>
        <p:nvPicPr>
          <p:cNvPr id="16" name="Picture 15" descr="A colorful sphere with grid and numbers&#10;&#10;AI-generated content may be incorrect.">
            <a:extLst>
              <a:ext uri="{FF2B5EF4-FFF2-40B4-BE49-F238E27FC236}">
                <a16:creationId xmlns:a16="http://schemas.microsoft.com/office/drawing/2014/main" id="{25E12593-819B-C575-9840-21418D642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13612" r="7500" b="2777"/>
          <a:stretch/>
        </p:blipFill>
        <p:spPr>
          <a:xfrm>
            <a:off x="428171" y="3962400"/>
            <a:ext cx="2331358" cy="2730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A2ABD-D84F-04E3-65A1-3CE03C2C2B6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593850" y="1930399"/>
            <a:ext cx="349250" cy="2032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0F80D6-70E4-718F-8E70-3221A5C59180}"/>
              </a:ext>
            </a:extLst>
          </p:cNvPr>
          <p:cNvCxnSpPr>
            <a:cxnSpLocks/>
          </p:cNvCxnSpPr>
          <p:nvPr/>
        </p:nvCxnSpPr>
        <p:spPr>
          <a:xfrm flipH="1" flipV="1">
            <a:off x="3213100" y="2413000"/>
            <a:ext cx="803275" cy="144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ue circle with a red center&#10;&#10;AI-generated content may be incorrect.">
            <a:extLst>
              <a:ext uri="{FF2B5EF4-FFF2-40B4-BE49-F238E27FC236}">
                <a16:creationId xmlns:a16="http://schemas.microsoft.com/office/drawing/2014/main" id="{F5E7B6D3-6F94-4179-8B9C-671B7E929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23149" r="24362" b="22222"/>
          <a:stretch/>
        </p:blipFill>
        <p:spPr>
          <a:xfrm>
            <a:off x="9161413" y="1199202"/>
            <a:ext cx="2602416" cy="2661597"/>
          </a:xfrm>
          <a:prstGeom prst="rect">
            <a:avLst/>
          </a:prstGeom>
        </p:spPr>
      </p:pic>
      <p:pic>
        <p:nvPicPr>
          <p:cNvPr id="26" name="Picture 25" descr="A blue circle with yellow center&#10;&#10;AI-generated content may be incorrect.">
            <a:extLst>
              <a:ext uri="{FF2B5EF4-FFF2-40B4-BE49-F238E27FC236}">
                <a16:creationId xmlns:a16="http://schemas.microsoft.com/office/drawing/2014/main" id="{A3756356-0352-C520-0837-6060205C96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23518" r="25703" b="21852"/>
          <a:stretch/>
        </p:blipFill>
        <p:spPr>
          <a:xfrm>
            <a:off x="9161413" y="3934300"/>
            <a:ext cx="2602416" cy="2735900"/>
          </a:xfrm>
          <a:prstGeom prst="rect">
            <a:avLst/>
          </a:prstGeom>
        </p:spPr>
      </p:pic>
      <p:pic>
        <p:nvPicPr>
          <p:cNvPr id="30" name="Picture 2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2535342F-2E8A-36CD-C062-7E709AEAAA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9201" r="8551" b="7291"/>
          <a:stretch/>
        </p:blipFill>
        <p:spPr>
          <a:xfrm>
            <a:off x="5286375" y="532531"/>
            <a:ext cx="3167511" cy="2997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4037E5-963F-551D-0522-380426BBA0F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966243" y="2108644"/>
            <a:ext cx="3195170" cy="421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BE3E8A-89C3-D9AD-17AB-BE56330F2E7D}"/>
              </a:ext>
            </a:extLst>
          </p:cNvPr>
          <p:cNvCxnSpPr>
            <a:cxnSpLocks/>
          </p:cNvCxnSpPr>
          <p:nvPr/>
        </p:nvCxnSpPr>
        <p:spPr>
          <a:xfrm>
            <a:off x="7192393" y="2437965"/>
            <a:ext cx="1941361" cy="1791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75F1B38F-10EF-A16D-0780-82F5D7C77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3" t="50000" r="9252" b="17407"/>
          <a:stretch/>
        </p:blipFill>
        <p:spPr bwMode="auto">
          <a:xfrm>
            <a:off x="5839093" y="4229844"/>
            <a:ext cx="2509388" cy="24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3949E29-5C67-DB41-C4DD-B200E4DC6F28}"/>
              </a:ext>
            </a:extLst>
          </p:cNvPr>
          <p:cNvSpPr txBox="1"/>
          <p:nvPr/>
        </p:nvSpPr>
        <p:spPr>
          <a:xfrm>
            <a:off x="9096339" y="704345"/>
            <a:ext cx="2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Diffraction patterns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CAF354-9CD6-E238-40E0-F08ECE65008F}"/>
              </a:ext>
            </a:extLst>
          </p:cNvPr>
          <p:cNvSpPr txBox="1"/>
          <p:nvPr/>
        </p:nvSpPr>
        <p:spPr>
          <a:xfrm>
            <a:off x="1908169" y="3512362"/>
            <a:ext cx="2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Pole figures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4FF01-B9EF-7D5B-455D-7830F5893108}"/>
              </a:ext>
            </a:extLst>
          </p:cNvPr>
          <p:cNvSpPr txBox="1"/>
          <p:nvPr/>
        </p:nvSpPr>
        <p:spPr>
          <a:xfrm>
            <a:off x="5779737" y="3859052"/>
            <a:ext cx="319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Reciprocal space map</a:t>
            </a:r>
          </a:p>
        </p:txBody>
      </p:sp>
    </p:spTree>
    <p:extLst>
      <p:ext uri="{BB962C8B-B14F-4D97-AF65-F5344CB8AC3E}">
        <p14:creationId xmlns:p14="http://schemas.microsoft.com/office/powerpoint/2010/main" val="42637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48397181-0CE9-BFD8-8696-8FAD2C856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1295400" y="991196"/>
            <a:ext cx="4140200" cy="48756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0DCD45E-9CEE-A346-6A07-431F08A5CABE}"/>
              </a:ext>
            </a:extLst>
          </p:cNvPr>
          <p:cNvGrpSpPr/>
          <p:nvPr/>
        </p:nvGrpSpPr>
        <p:grpSpPr>
          <a:xfrm>
            <a:off x="660400" y="1986756"/>
            <a:ext cx="2857500" cy="2070100"/>
            <a:chOff x="660400" y="1986756"/>
            <a:chExt cx="2857500" cy="20701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158509E-0C90-3CA9-9638-882978232578}"/>
                </a:ext>
              </a:extLst>
            </p:cNvPr>
            <p:cNvSpPr/>
            <p:nvPr/>
          </p:nvSpPr>
          <p:spPr>
            <a:xfrm>
              <a:off x="3054350" y="1986756"/>
              <a:ext cx="463550" cy="2070100"/>
            </a:xfrm>
            <a:prstGeom prst="arc">
              <a:avLst>
                <a:gd name="adj1" fmla="val 16200000"/>
                <a:gd name="adj2" fmla="val 5517561"/>
              </a:avLst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E77C67-4DCA-E35C-C99F-5335424E7332}"/>
                </a:ext>
              </a:extLst>
            </p:cNvPr>
            <p:cNvCxnSpPr/>
            <p:nvPr/>
          </p:nvCxnSpPr>
          <p:spPr>
            <a:xfrm>
              <a:off x="660400" y="3048000"/>
              <a:ext cx="17081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6C470A-DD21-49EC-4BAE-37FFB640B96E}"/>
                </a:ext>
              </a:extLst>
            </p:cNvPr>
            <p:cNvSpPr txBox="1"/>
            <p:nvPr/>
          </p:nvSpPr>
          <p:spPr>
            <a:xfrm>
              <a:off x="755650" y="2603500"/>
              <a:ext cx="186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X-ray beam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CAD8A-2973-3F8C-C0A2-64FFF8523B34}"/>
              </a:ext>
            </a:extLst>
          </p:cNvPr>
          <p:cNvGrpSpPr/>
          <p:nvPr/>
        </p:nvGrpSpPr>
        <p:grpSpPr>
          <a:xfrm rot="20074458">
            <a:off x="673099" y="2499924"/>
            <a:ext cx="2857500" cy="2070100"/>
            <a:chOff x="660400" y="1986756"/>
            <a:chExt cx="2857500" cy="2070100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5D3471C-60C6-8105-EAED-AE2CEF1A0AE5}"/>
                </a:ext>
              </a:extLst>
            </p:cNvPr>
            <p:cNvSpPr/>
            <p:nvPr/>
          </p:nvSpPr>
          <p:spPr>
            <a:xfrm>
              <a:off x="3054350" y="1986756"/>
              <a:ext cx="463550" cy="2070100"/>
            </a:xfrm>
            <a:prstGeom prst="arc">
              <a:avLst>
                <a:gd name="adj1" fmla="val 16200000"/>
                <a:gd name="adj2" fmla="val 5517561"/>
              </a:avLst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09B0E-A485-1DFF-3BD3-9DF13A499FBF}"/>
                </a:ext>
              </a:extLst>
            </p:cNvPr>
            <p:cNvCxnSpPr/>
            <p:nvPr/>
          </p:nvCxnSpPr>
          <p:spPr>
            <a:xfrm>
              <a:off x="660400" y="3048000"/>
              <a:ext cx="17081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C9AD-296C-56B3-28EB-A219CED1D751}"/>
                </a:ext>
              </a:extLst>
            </p:cNvPr>
            <p:cNvSpPr txBox="1"/>
            <p:nvPr/>
          </p:nvSpPr>
          <p:spPr>
            <a:xfrm>
              <a:off x="755650" y="2603500"/>
              <a:ext cx="186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X-ray beam</a:t>
              </a:r>
            </a:p>
          </p:txBody>
        </p:sp>
      </p:grpSp>
      <p:pic>
        <p:nvPicPr>
          <p:cNvPr id="15" name="Content Placeholder 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4F67CAA1-25BB-FE65-1E34-5A55E003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6669373" y="1057917"/>
            <a:ext cx="4140200" cy="48756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DBF6CF-50A0-FFB1-4443-C203BD06F14A}"/>
              </a:ext>
            </a:extLst>
          </p:cNvPr>
          <p:cNvGrpSpPr/>
          <p:nvPr/>
        </p:nvGrpSpPr>
        <p:grpSpPr>
          <a:xfrm rot="12070500">
            <a:off x="7494778" y="2301352"/>
            <a:ext cx="2051036" cy="1654080"/>
            <a:chOff x="7494779" y="2280334"/>
            <a:chExt cx="2051036" cy="1654080"/>
          </a:xfrm>
        </p:grpSpPr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36F62FE1-10C4-5519-BEAE-378A9FEF5EE3}"/>
                </a:ext>
              </a:extLst>
            </p:cNvPr>
            <p:cNvSpPr/>
            <p:nvPr/>
          </p:nvSpPr>
          <p:spPr>
            <a:xfrm>
              <a:off x="8845550" y="2280334"/>
              <a:ext cx="273050" cy="24765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4E61030-296E-7F4C-A098-C8272BC9090A}"/>
                </a:ext>
              </a:extLst>
            </p:cNvPr>
            <p:cNvSpPr/>
            <p:nvPr/>
          </p:nvSpPr>
          <p:spPr>
            <a:xfrm rot="2098966">
              <a:off x="7494779" y="2308269"/>
              <a:ext cx="2051036" cy="1626145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04EA7D-CA42-09B1-1D62-1434F98F0396}"/>
              </a:ext>
            </a:extLst>
          </p:cNvPr>
          <p:cNvSpPr/>
          <p:nvPr/>
        </p:nvSpPr>
        <p:spPr>
          <a:xfrm>
            <a:off x="7902554" y="2076178"/>
            <a:ext cx="1374936" cy="6559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39C4A-BF17-7EB3-115A-4593B68BAC5F}"/>
              </a:ext>
            </a:extLst>
          </p:cNvPr>
          <p:cNvGrpSpPr/>
          <p:nvPr/>
        </p:nvGrpSpPr>
        <p:grpSpPr>
          <a:xfrm>
            <a:off x="7235385" y="1057917"/>
            <a:ext cx="3423716" cy="4040918"/>
            <a:chOff x="7235385" y="1057917"/>
            <a:chExt cx="3423716" cy="404091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FCDB72-1B18-308A-8CB6-52327FE94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287" y="3667978"/>
              <a:ext cx="1063080" cy="64261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A972A0-2933-0219-D714-ECC51FC86D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986" y="3989286"/>
              <a:ext cx="590792" cy="11095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9D01330-3A75-B0F3-EE37-1030078791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0472" y="3258339"/>
              <a:ext cx="1228629" cy="3589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3D76A-7FCC-1B90-29B4-F06583438A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6382" y="2781297"/>
              <a:ext cx="1182719" cy="191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50D2C8-D62B-18D9-7702-FFADD043B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648" y="1961756"/>
              <a:ext cx="879520" cy="6767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1FCAFD6-EFBE-CBB4-5647-239F949A5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3860" y="1419880"/>
              <a:ext cx="539775" cy="98427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22A586-03CA-4DE6-601C-E045233DE985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>
              <a:off x="8622370" y="1057917"/>
              <a:ext cx="117103" cy="11440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B05D89-E6A3-B07F-EE61-1F25CA657085}"/>
                </a:ext>
              </a:extLst>
            </p:cNvPr>
            <p:cNvCxnSpPr>
              <a:cxnSpLocks/>
            </p:cNvCxnSpPr>
            <p:nvPr/>
          </p:nvCxnSpPr>
          <p:spPr>
            <a:xfrm>
              <a:off x="7235385" y="1521813"/>
              <a:ext cx="614522" cy="7702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CAB809-79FA-B423-1962-BD9492C3F015}"/>
                </a:ext>
              </a:extLst>
            </p:cNvPr>
            <p:cNvCxnSpPr>
              <a:cxnSpLocks/>
            </p:cNvCxnSpPr>
            <p:nvPr/>
          </p:nvCxnSpPr>
          <p:spPr>
            <a:xfrm>
              <a:off x="8003166" y="1201401"/>
              <a:ext cx="266662" cy="94777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D47FF9-DB5F-C280-F717-FCD48AFE4782}"/>
              </a:ext>
            </a:extLst>
          </p:cNvPr>
          <p:cNvSpPr txBox="1"/>
          <p:nvPr/>
        </p:nvSpPr>
        <p:spPr>
          <a:xfrm>
            <a:off x="7815930" y="672869"/>
            <a:ext cx="172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Blocked by diffractometer</a:t>
            </a: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21593E9F-A2E1-1FA3-303C-95703A93D9A3}"/>
              </a:ext>
            </a:extLst>
          </p:cNvPr>
          <p:cNvSpPr/>
          <p:nvPr/>
        </p:nvSpPr>
        <p:spPr>
          <a:xfrm>
            <a:off x="7849907" y="128345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CD24D65-69D7-2EDF-DCA8-26FCEA79F871}"/>
              </a:ext>
            </a:extLst>
          </p:cNvPr>
          <p:cNvSpPr/>
          <p:nvPr/>
        </p:nvSpPr>
        <p:spPr>
          <a:xfrm>
            <a:off x="8431252" y="130004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B9B046B-12A2-A8E6-3DEE-4B21DE48C1CA}"/>
              </a:ext>
            </a:extLst>
          </p:cNvPr>
          <p:cNvSpPr/>
          <p:nvPr/>
        </p:nvSpPr>
        <p:spPr>
          <a:xfrm>
            <a:off x="9046413" y="156954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ue circle with yellow center&#10;&#10;AI-generated content may be incorrect.">
            <a:extLst>
              <a:ext uri="{FF2B5EF4-FFF2-40B4-BE49-F238E27FC236}">
                <a16:creationId xmlns:a16="http://schemas.microsoft.com/office/drawing/2014/main" id="{587B2883-60C4-4954-EAB0-D87A5B67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23518" r="25703" b="21852"/>
          <a:stretch/>
        </p:blipFill>
        <p:spPr>
          <a:xfrm>
            <a:off x="6227471" y="1156538"/>
            <a:ext cx="3868542" cy="4066968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4863C13D-9BF9-5246-AD50-EA1EFAD9F2F1}"/>
              </a:ext>
            </a:extLst>
          </p:cNvPr>
          <p:cNvSpPr/>
          <p:nvPr/>
        </p:nvSpPr>
        <p:spPr>
          <a:xfrm>
            <a:off x="7114966" y="2142191"/>
            <a:ext cx="2150682" cy="20193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2" grpId="0" animBg="1"/>
      <p:bldP spid="53" grpId="0" animBg="1"/>
      <p:bldP spid="54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0FEFF12C-C954-2101-F3DC-DE656BDA7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t="15739" r="62755" b="18019"/>
          <a:stretch/>
        </p:blipFill>
        <p:spPr>
          <a:xfrm>
            <a:off x="4615301" y="4124812"/>
            <a:ext cx="2393390" cy="242282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85C2448-8C76-6305-108D-F13371517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11331" r="8159" b="1762"/>
          <a:stretch/>
        </p:blipFill>
        <p:spPr>
          <a:xfrm>
            <a:off x="316523" y="436098"/>
            <a:ext cx="4157003" cy="49236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01EF78E-8650-9C46-4B6E-8AD4F9C4F5D0}"/>
              </a:ext>
            </a:extLst>
          </p:cNvPr>
          <p:cNvSpPr/>
          <p:nvPr/>
        </p:nvSpPr>
        <p:spPr>
          <a:xfrm rot="574708">
            <a:off x="1671860" y="1596547"/>
            <a:ext cx="1374936" cy="6559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0D3C1-66FE-389F-C503-BF577C986E9D}"/>
              </a:ext>
            </a:extLst>
          </p:cNvPr>
          <p:cNvSpPr txBox="1"/>
          <p:nvPr/>
        </p:nvSpPr>
        <p:spPr>
          <a:xfrm>
            <a:off x="4799489" y="370241"/>
            <a:ext cx="70759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 with tensor-tomography: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general; all 2D-projection directions need to be measured.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2-circle diffractometers are not available at most XRD-CT BLs.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 alignment and data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Always 3D-tomography; no slice-by-slice.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practice some directions are always blocked by the sample-mount and diffractometer geometry.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projections lead to missing-wedge artifacts in certain scattering-directions; easy to misinterpret as sample features.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F290E-4D6F-32FA-893C-3CFB37780B92}"/>
              </a:ext>
            </a:extLst>
          </p:cNvPr>
          <p:cNvSpPr txBox="1"/>
          <p:nvPr/>
        </p:nvSpPr>
        <p:spPr>
          <a:xfrm>
            <a:off x="4420115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9EC97-B11C-03D4-1E53-DF664DB5E960}"/>
              </a:ext>
            </a:extLst>
          </p:cNvPr>
          <p:cNvSpPr txBox="1"/>
          <p:nvPr/>
        </p:nvSpPr>
        <p:spPr>
          <a:xfrm>
            <a:off x="5733870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74323-F643-3238-CA6D-980A7A32EF9D}"/>
              </a:ext>
            </a:extLst>
          </p:cNvPr>
          <p:cNvSpPr txBox="1"/>
          <p:nvPr/>
        </p:nvSpPr>
        <p:spPr>
          <a:xfrm>
            <a:off x="8195631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21066-EBD4-BA29-5818-4300C5DC1FFE}"/>
              </a:ext>
            </a:extLst>
          </p:cNvPr>
          <p:cNvSpPr txBox="1"/>
          <p:nvPr/>
        </p:nvSpPr>
        <p:spPr>
          <a:xfrm>
            <a:off x="10657392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8AB10-CF59-171F-5979-5723ED4E7D6C}"/>
              </a:ext>
            </a:extLst>
          </p:cNvPr>
          <p:cNvSpPr txBox="1"/>
          <p:nvPr/>
        </p:nvSpPr>
        <p:spPr>
          <a:xfrm>
            <a:off x="9472932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3D16EB-CA18-45A3-74C7-478DC495A198}"/>
              </a:ext>
            </a:extLst>
          </p:cNvPr>
          <p:cNvGrpSpPr/>
          <p:nvPr/>
        </p:nvGrpSpPr>
        <p:grpSpPr>
          <a:xfrm>
            <a:off x="881422" y="1510235"/>
            <a:ext cx="1708146" cy="2051036"/>
            <a:chOff x="881422" y="1510235"/>
            <a:chExt cx="1708146" cy="20510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1E03D2-4F24-524E-BE8F-865BB82532D9}"/>
                </a:ext>
              </a:extLst>
            </p:cNvPr>
            <p:cNvSpPr txBox="1"/>
            <p:nvPr/>
          </p:nvSpPr>
          <p:spPr>
            <a:xfrm>
              <a:off x="881422" y="2362329"/>
              <a:ext cx="987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z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119E7F2B-A2A8-DC1C-5235-0D1C646B75F7}"/>
                </a:ext>
              </a:extLst>
            </p:cNvPr>
            <p:cNvSpPr/>
            <p:nvPr/>
          </p:nvSpPr>
          <p:spPr>
            <a:xfrm rot="16657979">
              <a:off x="1022642" y="1994344"/>
              <a:ext cx="2051036" cy="108281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4181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3BCD5-F3D4-57D8-B174-87418EAD685E}"/>
              </a:ext>
            </a:extLst>
          </p:cNvPr>
          <p:cNvGrpSpPr/>
          <p:nvPr/>
        </p:nvGrpSpPr>
        <p:grpSpPr>
          <a:xfrm>
            <a:off x="1228709" y="1174969"/>
            <a:ext cx="2154134" cy="1902192"/>
            <a:chOff x="1228709" y="1174969"/>
            <a:chExt cx="2154134" cy="19021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F74D-FD89-E556-886A-FE4BD61724C7}"/>
                </a:ext>
              </a:extLst>
            </p:cNvPr>
            <p:cNvSpPr txBox="1"/>
            <p:nvPr/>
          </p:nvSpPr>
          <p:spPr>
            <a:xfrm>
              <a:off x="2395024" y="1174969"/>
              <a:ext cx="9878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8543EE2-AD6D-DABD-2512-A7DFF5126A48}"/>
                </a:ext>
              </a:extLst>
            </p:cNvPr>
            <p:cNvSpPr/>
            <p:nvPr/>
          </p:nvSpPr>
          <p:spPr>
            <a:xfrm rot="568561">
              <a:off x="1228709" y="1994344"/>
              <a:ext cx="2051036" cy="108281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EC42E-129A-49AC-DEC4-8C2A9649FDEB}"/>
              </a:ext>
            </a:extLst>
          </p:cNvPr>
          <p:cNvGrpSpPr/>
          <p:nvPr/>
        </p:nvGrpSpPr>
        <p:grpSpPr>
          <a:xfrm>
            <a:off x="1155709" y="1915124"/>
            <a:ext cx="2420943" cy="1508152"/>
            <a:chOff x="1155709" y="1915124"/>
            <a:chExt cx="2420943" cy="15081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AE0E25-677C-2A65-56F8-976F40D62A70}"/>
                </a:ext>
              </a:extLst>
            </p:cNvPr>
            <p:cNvSpPr txBox="1"/>
            <p:nvPr/>
          </p:nvSpPr>
          <p:spPr>
            <a:xfrm>
              <a:off x="2588833" y="3053944"/>
              <a:ext cx="9878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61C12FE-5525-3799-400C-B639AACFA9BE}"/>
                </a:ext>
              </a:extLst>
            </p:cNvPr>
            <p:cNvSpPr/>
            <p:nvPr/>
          </p:nvSpPr>
          <p:spPr>
            <a:xfrm rot="8780410">
              <a:off x="1155709" y="1915124"/>
              <a:ext cx="2051036" cy="130160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6789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29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F8BF3F86-E301-BE66-0738-93A4C0BB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15739" r="35806" b="18019"/>
          <a:stretch/>
        </p:blipFill>
        <p:spPr>
          <a:xfrm>
            <a:off x="7102730" y="4121709"/>
            <a:ext cx="2370202" cy="2422826"/>
          </a:xfrm>
          <a:prstGeom prst="rect">
            <a:avLst/>
          </a:prstGeom>
        </p:spPr>
      </p:pic>
      <p:pic>
        <p:nvPicPr>
          <p:cNvPr id="30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B867556C-3908-EFF8-F5C3-EAB1F4BE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6" t="15739" r="8857" b="18019"/>
          <a:stretch/>
        </p:blipFill>
        <p:spPr>
          <a:xfrm>
            <a:off x="9691305" y="4121709"/>
            <a:ext cx="2325964" cy="2422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C676B-E956-A4AD-B725-416652F5E3C5}"/>
              </a:ext>
            </a:extLst>
          </p:cNvPr>
          <p:cNvSpPr txBox="1"/>
          <p:nvPr/>
        </p:nvSpPr>
        <p:spPr>
          <a:xfrm>
            <a:off x="7008690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945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109</Words>
  <Application>Microsoft Office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Texture tomography</vt:lpstr>
      <vt:lpstr>PowerPoint Presentation</vt:lpstr>
      <vt:lpstr>Small angle x-ray scattering tensor tomography</vt:lpstr>
      <vt:lpstr>PowerPoint Presentation</vt:lpstr>
      <vt:lpstr>PowerPoint Presentation</vt:lpstr>
      <vt:lpstr>PowerPoint Presentation</vt:lpstr>
    </vt:vector>
  </TitlesOfParts>
  <Company>Paul Scherrer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Carlsen Mads Allerup</dc:creator>
  <cp:lastModifiedBy>Carlsen Mads Allerup</cp:lastModifiedBy>
  <cp:revision>8</cp:revision>
  <dcterms:created xsi:type="dcterms:W3CDTF">2025-08-07T12:51:33Z</dcterms:created>
  <dcterms:modified xsi:type="dcterms:W3CDTF">2025-08-19T11:37:17Z</dcterms:modified>
</cp:coreProperties>
</file>